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" name="Google Shape;9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g2d394e1b715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" name="Google Shape;16;g2d394e1b715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g2d394e1b715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" name="Google Shape;23;g2d394e1b715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/>
          <p:nvPr>
            <p:ph type="title"/>
          </p:nvPr>
        </p:nvSpPr>
        <p:spPr>
          <a:xfrm>
            <a:off x="1620000" y="4629600"/>
            <a:ext cx="70200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>
                <a:solidFill>
                  <a:srgbClr val="0D436B"/>
                </a:solidFill>
              </a:rPr>
              <a:t>Mês-Ano</a:t>
            </a:r>
            <a:endParaRPr b="1" sz="1500">
              <a:solidFill>
                <a:srgbClr val="0D436B"/>
              </a:solidFill>
            </a:endParaRPr>
          </a:p>
        </p:txBody>
      </p:sp>
      <p:pic>
        <p:nvPicPr>
          <p:cNvPr id="12" name="Google Shape;12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75000" y="360000"/>
            <a:ext cx="3510000" cy="8595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3"/>
          <p:cNvPicPr preferRelativeResize="0"/>
          <p:nvPr/>
        </p:nvPicPr>
        <p:blipFill rotWithShape="1">
          <a:blip r:embed="rId4">
            <a:alphaModFix/>
          </a:blip>
          <a:srcRect b="268" l="0" r="0" t="278"/>
          <a:stretch/>
        </p:blipFill>
        <p:spPr>
          <a:xfrm>
            <a:off x="2475000" y="1919375"/>
            <a:ext cx="5309998" cy="13047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1620000" y="4320000"/>
            <a:ext cx="7020000" cy="46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pt-BR" sz="1500">
                <a:solidFill>
                  <a:srgbClr val="0D436B"/>
                </a:solidFill>
              </a:rPr>
              <a:t>Identificação do(a) discente</a:t>
            </a:r>
            <a:endParaRPr b="1" sz="1500">
              <a:solidFill>
                <a:srgbClr val="0D436B"/>
              </a:solidFill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>
                <a:solidFill>
                  <a:srgbClr val="0D436B"/>
                </a:solidFill>
              </a:rPr>
              <a:t>Identificação do(a) orientador(a)</a:t>
            </a:r>
            <a:endParaRPr b="1" sz="1500">
              <a:solidFill>
                <a:srgbClr val="0D436B"/>
              </a:solidFill>
            </a:endParaRPr>
          </a:p>
        </p:txBody>
      </p:sp>
      <p:pic>
        <p:nvPicPr>
          <p:cNvPr id="19" name="Google Shape;19;p4"/>
          <p:cNvPicPr preferRelativeResize="0"/>
          <p:nvPr/>
        </p:nvPicPr>
        <p:blipFill rotWithShape="1">
          <a:blip r:embed="rId3">
            <a:alphaModFix/>
          </a:blip>
          <a:srcRect b="337" l="0" r="0" t="337"/>
          <a:stretch/>
        </p:blipFill>
        <p:spPr>
          <a:xfrm>
            <a:off x="1620000" y="360000"/>
            <a:ext cx="1892429" cy="46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4"/>
          <p:cNvSpPr txBox="1"/>
          <p:nvPr>
            <p:ph idx="2" type="title"/>
          </p:nvPr>
        </p:nvSpPr>
        <p:spPr>
          <a:xfrm>
            <a:off x="1620000" y="1851750"/>
            <a:ext cx="7020000" cy="144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000">
                <a:solidFill>
                  <a:srgbClr val="0D436B"/>
                </a:solidFill>
              </a:rPr>
              <a:t>Título do Projeto de Qualificação</a:t>
            </a:r>
            <a:endParaRPr b="1" sz="3000">
              <a:solidFill>
                <a:srgbClr val="0D436B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1620000" y="2578575"/>
            <a:ext cx="7020000" cy="602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>
                <a:solidFill>
                  <a:srgbClr val="0D436B"/>
                </a:solidFill>
              </a:rPr>
              <a:t>Contextualizar o problema de pesquisa, sua relevância, descrever as motivações científicas técnicas, tecnológicas e/ou organizacionais que levara, à proposição da pesquisa.</a:t>
            </a:r>
            <a:endParaRPr b="1" sz="1500">
              <a:solidFill>
                <a:srgbClr val="0D436B"/>
              </a:solidFill>
            </a:endParaRPr>
          </a:p>
        </p:txBody>
      </p:sp>
      <p:pic>
        <p:nvPicPr>
          <p:cNvPr id="26" name="Google Shape;26;p5"/>
          <p:cNvPicPr preferRelativeResize="0"/>
          <p:nvPr/>
        </p:nvPicPr>
        <p:blipFill rotWithShape="1">
          <a:blip r:embed="rId3">
            <a:alphaModFix/>
          </a:blip>
          <a:srcRect b="337" l="0" r="0" t="337"/>
          <a:stretch/>
        </p:blipFill>
        <p:spPr>
          <a:xfrm>
            <a:off x="1620000" y="360000"/>
            <a:ext cx="1892429" cy="46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5"/>
          <p:cNvSpPr txBox="1"/>
          <p:nvPr>
            <p:ph idx="2" type="title"/>
          </p:nvPr>
        </p:nvSpPr>
        <p:spPr>
          <a:xfrm>
            <a:off x="1620000" y="1962514"/>
            <a:ext cx="7020000" cy="30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000">
                <a:solidFill>
                  <a:srgbClr val="0D436B"/>
                </a:solidFill>
              </a:rPr>
              <a:t>Contextualização</a:t>
            </a:r>
            <a:endParaRPr b="1" sz="3000">
              <a:solidFill>
                <a:srgbClr val="0D436B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